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24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325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26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27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28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E860-6E16-6D6C-8E4A-73D2A8514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E6071-B9ED-FF91-85DD-797B4A2DE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40FE5-A375-2022-96A7-F301E17D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05BC-47F3-0E93-ECDD-A6F8F0F6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5A89-D088-C11B-58D7-C1C768B2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7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CE5A-CEDC-EE74-982B-0F12C23C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26F88-83EF-EB15-C676-0B1828E01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956BA-FEF0-AE45-EDA4-8A2F1301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8B550-A567-82B6-81CF-0E08CF8B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7D39C-DC1A-F22A-A390-1113DDD3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5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5D318-21F7-EA53-CBDC-8EDBE11DC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F7BED-0618-A4BD-5256-5B98DA88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895C-6C88-BD20-CA4D-048E6096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1B457-E068-A626-AD4A-5CC86DE2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027C3-6FA4-3685-AF1F-F471E41B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60C1-70FE-9D64-FC63-05BB3783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9F22-032D-4128-4FA0-95F44CA62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02BD-2D7D-041F-E7BA-A7613C62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0BCCA-F0D7-4D75-9072-237EF1E1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96243-01FF-E00D-7D5B-86BCF624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0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E7CE-AD66-88D2-C3A6-15F688EF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88A-DCE7-BCCB-D640-B98E01D08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C6965-9C54-A280-9123-B40CEE087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2880-9615-C9A1-F475-C43134FC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217D3-7505-8A1F-3F54-430AF7F7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6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D345-13C9-99BC-4341-C00A4D41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536F-3E4C-B89A-535C-1D16E4C6D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60646-61F8-DC87-C358-3DB91606F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CAA46-504C-58C6-1D3C-2E582F81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1C27D-7D3F-4DBC-3073-161D4760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F6A52-6FD5-B2CC-5E86-61A8FE21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5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5915-D6C5-8DD9-4CE9-DFD5E295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53B5B-2078-6871-13F7-D6D0AE1F1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5D3A8-A23A-40DE-F196-C450BCF6B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D9907-389D-E7D7-5465-ADC242BE9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9B616-8992-7F8A-D272-91CCED6B0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5301E-0BE0-BCDD-B404-78FC28E5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686AD-4FC8-C04D-283E-B2667D85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1A636-09BF-E818-20E8-BE2CB363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1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ADA0-6333-97F1-34DF-FA60AEA1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343B5-9FE5-D5B8-A16E-DB4AF5A7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8EC44-2565-096B-A99A-05485BFB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0BF28-7C86-37F8-913B-21A74129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3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621E10-6E5F-80B0-AEA1-1E4F5096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87EBF-73CB-057E-D7BD-A837E492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94681-AE42-065F-D16D-BBCE2A3AC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3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ABF9-CDB4-0E9A-D25E-1294322B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5EB9-47C6-822B-885B-905D43C65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144F3-5E09-B041-6BC9-6D29026E7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26016-689A-6EE6-C0C1-9ABB7CC6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616D3-913F-7ED5-C083-BAB14D51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81DF5-3A28-6A0D-A7DF-494321F3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6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4AF4-447E-FA9D-F6C2-38EA3E35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2F2A4-C285-BB55-9F9F-B92DB2110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40CA2-3F94-5E9A-D181-20D6D6008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09ED9-F657-16FE-036F-836C5520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3A81F-88D8-5501-5DB6-751F91BF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20811-BC5B-4C5C-9D77-B191CCAF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6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E5829-A872-157E-527F-A1666BD1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AC94D-E029-12D5-B217-204C02C07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E4579-A7DC-2A8C-174E-091553022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65D66-55C8-4D75-8504-052F4C53E3B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E219E-6029-6AF7-3033-8A0548D7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455BD-0B92-607F-E7B0-A080D4597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6FE6D-D948-4BF8-BDA0-A0313D32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1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22C9-5295-DEF1-74D6-3159A70FE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 CH 5 eigen vectors and eigen values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6E2D5-8A10-A95E-584B-A4B0CF6CD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6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4AB8F-5BF8-C091-A381-91EB1FC1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4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RN | Would you wear a shoe on your head'? Of course you wouldn't wear a  shoe on your head. | Snowpiercer (2014) | Video gifs by quotes | c3ca2daf |  紗">
            <a:extLst>
              <a:ext uri="{FF2B5EF4-FFF2-40B4-BE49-F238E27FC236}">
                <a16:creationId xmlns:a16="http://schemas.microsoft.com/office/drawing/2014/main" id="{A8A0A159-748F-B26F-0036-813EECF9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24" y="3600347"/>
            <a:ext cx="5696339" cy="311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ARN | Chan! Bring the fire! | Snowpiercer (2014) | Video clips by quotes |  f8d2f304 | 紗">
            <a:extLst>
              <a:ext uri="{FF2B5EF4-FFF2-40B4-BE49-F238E27FC236}">
                <a16:creationId xmlns:a16="http://schemas.microsoft.com/office/drawing/2014/main" id="{B4F490B7-5D98-8CB6-03AB-C2E17D85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92" y="147151"/>
            <a:ext cx="6117771" cy="33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Gundam Anime Corner: Code Geass: Lelouch of the Rebellion Part 2  Episodes 6-9">
            <a:extLst>
              <a:ext uri="{FF2B5EF4-FFF2-40B4-BE49-F238E27FC236}">
                <a16:creationId xmlns:a16="http://schemas.microsoft.com/office/drawing/2014/main" id="{096725B9-4BD5-992B-58C8-0000F277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0" y="3456751"/>
            <a:ext cx="6007541" cy="33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as lelouch a child during the beginning of the movie? : r/CodeGeass">
            <a:extLst>
              <a:ext uri="{FF2B5EF4-FFF2-40B4-BE49-F238E27FC236}">
                <a16:creationId xmlns:a16="http://schemas.microsoft.com/office/drawing/2014/main" id="{DC5A821A-21F8-6DC2-D8D2-AC5C8AA70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5" y="292360"/>
            <a:ext cx="3035785" cy="28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1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BA6E6-BFC3-B095-DE95-BF81FDAEE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3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33B71-F195-9717-1353-6391CA31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E5D1E-840F-7F72-0CE8-51970D8D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8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3D7DD-B84A-A49D-12AA-2D4B4646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80E4A-82EF-B4C4-B23B-BBFD6208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9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6C1D1-29FD-2567-5595-450375AC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0A174-4030-42D6-1D6D-49C697B8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8CC9-6CEA-4C4D-8F61-A81FF7E8D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3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104B4-29B7-FAEC-79B5-8F5C9FD7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8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int Lockwood for Mario Kart! by AndrewsArchive on DeviantArt">
            <a:extLst>
              <a:ext uri="{FF2B5EF4-FFF2-40B4-BE49-F238E27FC236}">
                <a16:creationId xmlns:a16="http://schemas.microsoft.com/office/drawing/2014/main" id="{3740FC5D-A908-84D9-6109-CE9D5922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916" y="251927"/>
            <a:ext cx="6013813" cy="487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int_lockwood memes. Best Collection of funny Flint_lockwood pictures on  iFunny Brazil">
            <a:extLst>
              <a:ext uri="{FF2B5EF4-FFF2-40B4-BE49-F238E27FC236}">
                <a16:creationId xmlns:a16="http://schemas.microsoft.com/office/drawing/2014/main" id="{3FFD1C64-9F3E-C033-1555-4D45DB62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1" y="3079102"/>
            <a:ext cx="5814368" cy="34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t 5 — Managing Growth — Space Stone">
            <a:extLst>
              <a:ext uri="{FF2B5EF4-FFF2-40B4-BE49-F238E27FC236}">
                <a16:creationId xmlns:a16="http://schemas.microsoft.com/office/drawing/2014/main" id="{297A8F11-BC5A-9803-00E5-1407CCDCE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4" y="55790"/>
            <a:ext cx="5134940" cy="289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5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E819C-C0C2-4579-C696-DC4DE035E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73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52E3F-D3A0-F51C-A449-605290AC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DC279-4D32-5E33-4F0D-A3B795A9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96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8225-A481-DEDE-6A88-EEAA1A08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02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E2C45-30AA-F7A8-544B-B4DD22B7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9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2AD3A-9A2B-D84B-7426-81BFE9F9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1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AD499-C6DA-F031-05ED-2E4E6A2B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5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FA8FE-5DBB-23EA-4CC1-1B24E7B6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A05D3-47F3-E087-41CC-577DA176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64C44-81F5-321E-A150-0132543E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1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 know, I'm something of a scientist myself. | Fandom memes, Memes, Super  smash bros">
            <a:extLst>
              <a:ext uri="{FF2B5EF4-FFF2-40B4-BE49-F238E27FC236}">
                <a16:creationId xmlns:a16="http://schemas.microsoft.com/office/drawing/2014/main" id="{7225D3BA-348E-ED49-D633-74E1DF4D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36" y="326338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verything's on the cob&quot; makes so much sense now - Funny | Rick and morty,  Rick sanchez, Rick and morty meme">
            <a:extLst>
              <a:ext uri="{FF2B5EF4-FFF2-40B4-BE49-F238E27FC236}">
                <a16:creationId xmlns:a16="http://schemas.microsoft.com/office/drawing/2014/main" id="{6C184334-DB51-D8AA-8FF2-AA4FD0CE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64" y="1147665"/>
            <a:ext cx="5584606" cy="554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lint lockwood goes insane - Imgflip">
            <a:extLst>
              <a:ext uri="{FF2B5EF4-FFF2-40B4-BE49-F238E27FC236}">
                <a16:creationId xmlns:a16="http://schemas.microsoft.com/office/drawing/2014/main" id="{156015AB-CDFE-5CE3-BEC1-ACB9CACEC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830" y="165618"/>
            <a:ext cx="5342006" cy="29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12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4F3FC-D7AC-ACFF-BDC7-30966D013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09043-B715-5EA7-AC4B-DF11F763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7D279-5E88-A0E1-6B9B-8868678E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5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9FB4A-7268-9663-F585-6C82A85F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63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B32FF-5988-23A9-1567-C17994B6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3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0A0F3-7442-3793-3A3A-22EFFB2F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91D28-02E8-8C98-C988-46BFA622D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99A1F-22BD-CC52-1ABC-04BA4822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4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FDDDA-BE1C-47CA-EE1E-432FCA9D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8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55A70-30A6-9030-ACCF-0C2C817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05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1C9E-7DC4-47C4-4AED-A1655EA5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55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louch x C.C. - Code Geass Photo (39748768) - Fanpop">
            <a:extLst>
              <a:ext uri="{FF2B5EF4-FFF2-40B4-BE49-F238E27FC236}">
                <a16:creationId xmlns:a16="http://schemas.microsoft.com/office/drawing/2014/main" id="{3898C26B-D341-D78A-429D-5FD36459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02" y="206187"/>
            <a:ext cx="5128177" cy="62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elouch x C.C. - Code Geass Photo (39748741) - Fanpop">
            <a:extLst>
              <a:ext uri="{FF2B5EF4-FFF2-40B4-BE49-F238E27FC236}">
                <a16:creationId xmlns:a16="http://schemas.microsoft.com/office/drawing/2014/main" id="{242F8F18-51B7-1351-D483-060AEA0A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8" y="1726163"/>
            <a:ext cx="3936008" cy="504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loyd Asplund | vndb">
            <a:extLst>
              <a:ext uri="{FF2B5EF4-FFF2-40B4-BE49-F238E27FC236}">
                <a16:creationId xmlns:a16="http://schemas.microsoft.com/office/drawing/2014/main" id="{9D405365-C035-4C25-D7E7-5EBAE111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969" y="2183363"/>
            <a:ext cx="2381250" cy="43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1BEC6-472F-D232-D113-1D36C688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45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3A7C3-025B-FF38-EE81-B9D503C1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98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4F66A-D15B-A45C-CEBB-8D4BD66F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3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CB00D-E533-2C70-C079-678663A9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7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1D8E0-8F1F-EBDE-BCD9-2C62AE51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75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DC3DD8-0A97-69E8-6B2B-DA1A17B4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2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81BC2-07CD-2A17-8F08-B490870E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76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1F094-1CA9-7F1C-57B1-CCC58A92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C822E-717E-CAC8-334D-77E48667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5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loyd Asplund (Advanced Special Envoy Engineering Corps) | Code Geass Lost  Stories Wiki | Fandom">
            <a:extLst>
              <a:ext uri="{FF2B5EF4-FFF2-40B4-BE49-F238E27FC236}">
                <a16:creationId xmlns:a16="http://schemas.microsoft.com/office/drawing/2014/main" id="{1AC3F94D-0264-DCBB-5B45-87AF68A6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950"/>
            <a:ext cx="121920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781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CEE36-16C0-9A4B-335E-185835D8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96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07B82-8473-F73F-15EE-B7C9626B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8E2EF-A39B-1569-9256-822B4A31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3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1A6ED-8037-CD77-67AA-6AD0A447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24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D06FF-4741-96E0-3756-17BF46FA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03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34671-5863-00AD-8BC2-710FFC66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A0778-85AA-4CF7-4CBD-747BE5E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41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F13E3-18DB-8204-C706-C3B9A1E8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27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92F95-4BBB-1BC5-81A1-A8994EDA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48555-6D38-2748-42C6-9423E3B3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70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62500-7C6E-EAC3-F1C4-ADF47BAF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74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ust Another Rick and Morty Meme Page - Every day 🥲🥲 | Facebook">
            <a:extLst>
              <a:ext uri="{FF2B5EF4-FFF2-40B4-BE49-F238E27FC236}">
                <a16:creationId xmlns:a16="http://schemas.microsoft.com/office/drawing/2014/main" id="{90E13A4D-5689-37DC-9C03-4EA382F0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963" y="92912"/>
            <a:ext cx="6121757" cy="6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st Another Rick and Morty Meme Page">
            <a:extLst>
              <a:ext uri="{FF2B5EF4-FFF2-40B4-BE49-F238E27FC236}">
                <a16:creationId xmlns:a16="http://schemas.microsoft.com/office/drawing/2014/main" id="{5C708C13-E015-D120-3A17-EE80EBA7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0" y="422058"/>
            <a:ext cx="5611683" cy="62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859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79E93-A80D-12A0-3323-83C29CFF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61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9798AB-6FD8-B302-CD80-D034B467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5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77D8-02D3-D5E9-E50D-769761F5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1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8BD2-6E42-CE49-3A1F-F9CDCAB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99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B4A83-30DE-1C89-B9A8-C2BFA810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0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A9D0A-4170-E046-0158-E991F944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9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81DF7-48B6-31AB-42CD-03DBB59F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85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D08B2-90DE-7B5F-323E-2B946E57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5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192BB-C22B-CD4D-3CEE-BBA0F6E7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76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01969-445A-ED76-09B5-17709D7B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54" y="229721"/>
            <a:ext cx="6534558" cy="6525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0FAE1-96A1-B0D3-EDEC-A1F3B54E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3" y="793572"/>
            <a:ext cx="4799379" cy="57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57F29-9FC8-12C7-F46B-3E18C567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21084-F55C-2116-4DAF-07EAA473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8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</Words>
  <Application>Microsoft Office PowerPoint</Application>
  <PresentationFormat>Widescreen</PresentationFormat>
  <Paragraphs>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LA CH 5 eigen vectors and eigen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 5 eigen vectors and eigen values</dc:title>
  <dc:creator>Charles Seager</dc:creator>
  <cp:lastModifiedBy>Charles Seager</cp:lastModifiedBy>
  <cp:revision>1</cp:revision>
  <dcterms:created xsi:type="dcterms:W3CDTF">2023-10-19T17:06:57Z</dcterms:created>
  <dcterms:modified xsi:type="dcterms:W3CDTF">2023-10-19T18:10:42Z</dcterms:modified>
</cp:coreProperties>
</file>